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6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3.gstatic.com/images?q=tbn:ANd9GcQsyanuk6woP538XCcZTJ6CxHSKq7fpi6OOg4ME__A8vQm97ToA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344" y1="85279" x2="98047" y2="85279"/>
                        <a14:foregroundMark x1="96094" y1="96954" x2="1172" y2="97970"/>
                        <a14:foregroundMark x1="2344" y1="96954" x2="2344" y2="96954"/>
                        <a14:foregroundMark x1="2344" y1="86802" x2="2344" y2="86802"/>
                        <a14:foregroundMark x1="7813" y1="86802" x2="34375" y2="852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30" y="4419600"/>
            <a:ext cx="3032528" cy="233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26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septembre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1" y="26670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Give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follow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commands</a:t>
            </a:r>
            <a:r>
              <a:rPr lang="fr-FR" sz="2800" dirty="0" smtClean="0">
                <a:latin typeface="Kristen ITC" pitchFamily="66" charset="0"/>
              </a:rPr>
              <a:t> in French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69566" y="4419600"/>
            <a:ext cx="6132871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Describe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yourself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other</a:t>
            </a:r>
            <a:r>
              <a:rPr lang="fr-FR" sz="2800" dirty="0" smtClean="0">
                <a:latin typeface="Kristen ITC" pitchFamily="66" charset="0"/>
              </a:rPr>
              <a:t> people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69565" y="5648980"/>
            <a:ext cx="6132871" cy="40011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000" dirty="0" err="1" smtClean="0">
                <a:latin typeface="Kristen ITC" pitchFamily="66" charset="0"/>
              </a:rPr>
              <a:t>Identify</a:t>
            </a:r>
            <a:r>
              <a:rPr lang="fr-FR" sz="2000" dirty="0" smtClean="0">
                <a:latin typeface="Kristen ITC" pitchFamily="66" charset="0"/>
              </a:rPr>
              <a:t> </a:t>
            </a:r>
            <a:r>
              <a:rPr lang="fr-FR" sz="2000" dirty="0" smtClean="0">
                <a:latin typeface="Kristen ITC" pitchFamily="66" charset="0"/>
              </a:rPr>
              <a:t>people and </a:t>
            </a:r>
            <a:r>
              <a:rPr lang="fr-FR" sz="2000" dirty="0" err="1" smtClean="0">
                <a:latin typeface="Kristen ITC" pitchFamily="66" charset="0"/>
              </a:rPr>
              <a:t>things</a:t>
            </a:r>
            <a:r>
              <a:rPr lang="fr-FR" sz="2000" dirty="0" smtClean="0">
                <a:latin typeface="Kristen ITC" pitchFamily="66" charset="0"/>
              </a:rPr>
              <a:t> </a:t>
            </a:r>
            <a:r>
              <a:rPr lang="fr-FR" sz="2000" dirty="0" err="1" smtClean="0">
                <a:latin typeface="Kristen ITC" pitchFamily="66" charset="0"/>
              </a:rPr>
              <a:t>around</a:t>
            </a:r>
            <a:r>
              <a:rPr lang="fr-FR" sz="2000" dirty="0" smtClean="0">
                <a:latin typeface="Kristen ITC" pitchFamily="66" charset="0"/>
              </a:rPr>
              <a:t> </a:t>
            </a:r>
            <a:r>
              <a:rPr lang="fr-FR" sz="2000" dirty="0" err="1" smtClean="0">
                <a:latin typeface="Kristen ITC" pitchFamily="66" charset="0"/>
              </a:rPr>
              <a:t>school</a:t>
            </a:r>
            <a:endParaRPr lang="fr-FR" sz="20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5550" y="35814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Count </a:t>
            </a:r>
            <a:r>
              <a:rPr lang="fr-FR" sz="2800" dirty="0" err="1" smtClean="0">
                <a:latin typeface="Kristen ITC" pitchFamily="66" charset="0"/>
              </a:rPr>
              <a:t>from</a:t>
            </a:r>
            <a:r>
              <a:rPr lang="fr-FR" sz="2800" dirty="0" smtClean="0">
                <a:latin typeface="Kristen ITC" pitchFamily="66" charset="0"/>
              </a:rPr>
              <a:t> 1-20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33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</cp:revision>
  <dcterms:created xsi:type="dcterms:W3CDTF">2011-09-14T23:22:57Z</dcterms:created>
  <dcterms:modified xsi:type="dcterms:W3CDTF">2011-09-26T13:29:05Z</dcterms:modified>
</cp:coreProperties>
</file>